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6" r:id="rId6"/>
    <p:sldId id="260" r:id="rId7"/>
    <p:sldId id="261" r:id="rId8"/>
    <p:sldId id="265"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E511458-E78F-447A-B5F3-35894462511B}" type="datetimeFigureOut">
              <a:rPr lang="en-US" smtClean="0"/>
              <a:t>2/6/2012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08AE929-F111-4D28-8DAD-9391125BC816}"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511458-E78F-447A-B5F3-35894462511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511458-E78F-447A-B5F3-35894462511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511458-E78F-447A-B5F3-35894462511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511458-E78F-447A-B5F3-35894462511B}" type="datetimeFigureOut">
              <a:rPr lang="en-US" smtClean="0"/>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511458-E78F-447A-B5F3-35894462511B}" type="datetimeFigureOut">
              <a:rPr lang="en-US" smtClean="0"/>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8AE929-F111-4D28-8DAD-9391125BC816}"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511458-E78F-447A-B5F3-35894462511B}" type="datetimeFigureOut">
              <a:rPr lang="en-US" smtClean="0"/>
              <a:t>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511458-E78F-447A-B5F3-35894462511B}" type="datetimeFigureOut">
              <a:rPr lang="en-US" smtClean="0"/>
              <a:t>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511458-E78F-447A-B5F3-35894462511B}" type="datetimeFigureOut">
              <a:rPr lang="en-US" smtClean="0"/>
              <a:t>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E511458-E78F-447A-B5F3-35894462511B}" type="datetimeFigureOut">
              <a:rPr lang="en-US" smtClean="0"/>
              <a:t>2/6/2012</a:t>
            </a:fld>
            <a:endParaRPr lang="en-US"/>
          </a:p>
        </p:txBody>
      </p:sp>
      <p:sp>
        <p:nvSpPr>
          <p:cNvPr id="7" name="Slide Number Placeholder 6"/>
          <p:cNvSpPr>
            <a:spLocks noGrp="1"/>
          </p:cNvSpPr>
          <p:nvPr>
            <p:ph type="sldNum" sz="quarter" idx="12"/>
          </p:nvPr>
        </p:nvSpPr>
        <p:spPr/>
        <p:txBody>
          <a:bodyPr/>
          <a:lstStyle/>
          <a:p>
            <a:fld id="{408AE929-F111-4D28-8DAD-9391125BC816}"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511458-E78F-447A-B5F3-35894462511B}" type="datetimeFigureOut">
              <a:rPr lang="en-US" smtClean="0"/>
              <a:t>2/6/2012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08AE929-F111-4D28-8DAD-9391125BC8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E511458-E78F-447A-B5F3-35894462511B}" type="datetimeFigureOut">
              <a:rPr lang="en-US" smtClean="0"/>
              <a:t>2/6/2012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08AE929-F111-4D28-8DAD-9391125BC81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1752600"/>
            <a:ext cx="3581399" cy="1702160"/>
          </a:xfrm>
        </p:spPr>
        <p:txBody>
          <a:bodyPr/>
          <a:lstStyle/>
          <a:p>
            <a:r>
              <a:rPr lang="en-US" dirty="0" smtClean="0"/>
              <a:t>Pneumothorax</a:t>
            </a:r>
            <a:endParaRPr lang="en-US" dirty="0"/>
          </a:p>
        </p:txBody>
      </p:sp>
      <p:sp>
        <p:nvSpPr>
          <p:cNvPr id="3" name="Subtitle 2"/>
          <p:cNvSpPr>
            <a:spLocks noGrp="1"/>
          </p:cNvSpPr>
          <p:nvPr>
            <p:ph type="subTitle" idx="1"/>
          </p:nvPr>
        </p:nvSpPr>
        <p:spPr/>
        <p:txBody>
          <a:bodyPr/>
          <a:lstStyle/>
          <a:p>
            <a:r>
              <a:rPr lang="en-US" dirty="0" smtClean="0"/>
              <a:t>Kayla and Mary</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73" y="1905000"/>
            <a:ext cx="409575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758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lstStyle/>
          <a:p>
            <a:r>
              <a:rPr lang="en-US" dirty="0" smtClean="0"/>
              <a:t>Progression of the disease</a:t>
            </a:r>
            <a:endParaRPr lang="en-US" dirty="0"/>
          </a:p>
        </p:txBody>
      </p:sp>
      <p:sp>
        <p:nvSpPr>
          <p:cNvPr id="3" name="Content Placeholder 2"/>
          <p:cNvSpPr>
            <a:spLocks noGrp="1"/>
          </p:cNvSpPr>
          <p:nvPr>
            <p:ph idx="1"/>
          </p:nvPr>
        </p:nvSpPr>
        <p:spPr>
          <a:xfrm>
            <a:off x="1066800" y="1524000"/>
            <a:ext cx="6777317" cy="3508977"/>
          </a:xfrm>
        </p:spPr>
        <p:txBody>
          <a:bodyPr/>
          <a:lstStyle/>
          <a:p>
            <a:r>
              <a:rPr lang="en-US" dirty="0"/>
              <a:t>If you have a collapsed lung, you are more likely to have another one in the future if you:</a:t>
            </a:r>
          </a:p>
          <a:p>
            <a:pPr lvl="1"/>
            <a:r>
              <a:rPr lang="en-US" dirty="0"/>
              <a:t>Are tall and thin</a:t>
            </a:r>
          </a:p>
          <a:p>
            <a:pPr lvl="1"/>
            <a:r>
              <a:rPr lang="en-US" dirty="0"/>
              <a:t>Continue to </a:t>
            </a:r>
            <a:r>
              <a:rPr lang="en-US" dirty="0" smtClean="0"/>
              <a:t>smoke</a:t>
            </a:r>
            <a:endParaRPr lang="en-US" dirty="0"/>
          </a:p>
          <a:p>
            <a:pPr lvl="1"/>
            <a:r>
              <a:rPr lang="en-US" dirty="0"/>
              <a:t>Have had two collapsed lungs in the past</a:t>
            </a:r>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962400"/>
            <a:ext cx="2371725"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9353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outcome</a:t>
            </a:r>
            <a:endParaRPr lang="en-US" dirty="0"/>
          </a:p>
        </p:txBody>
      </p:sp>
      <p:sp>
        <p:nvSpPr>
          <p:cNvPr id="3" name="Content Placeholder 2"/>
          <p:cNvSpPr>
            <a:spLocks noGrp="1"/>
          </p:cNvSpPr>
          <p:nvPr>
            <p:ph idx="1"/>
          </p:nvPr>
        </p:nvSpPr>
        <p:spPr/>
        <p:txBody>
          <a:bodyPr/>
          <a:lstStyle/>
          <a:p>
            <a:r>
              <a:rPr lang="en-US" dirty="0"/>
              <a:t>How well a person does after having a collapsed lung depends on what caused it.</a:t>
            </a:r>
          </a:p>
          <a:p>
            <a:r>
              <a:rPr lang="en-US" dirty="0" smtClean="0"/>
              <a:t>Another collapsed lung in the future</a:t>
            </a:r>
            <a:endParaRPr lang="en-US" dirty="0"/>
          </a:p>
        </p:txBody>
      </p:sp>
    </p:spTree>
    <p:extLst>
      <p:ext uri="{BB962C8B-B14F-4D97-AF65-F5344CB8AC3E}">
        <p14:creationId xmlns:p14="http://schemas.microsoft.com/office/powerpoint/2010/main" val="1119151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is</a:t>
            </a:r>
            <a:endParaRPr lang="en-US" dirty="0"/>
          </a:p>
        </p:txBody>
      </p:sp>
      <p:sp>
        <p:nvSpPr>
          <p:cNvPr id="3" name="Content Placeholder 2"/>
          <p:cNvSpPr>
            <a:spLocks noGrp="1"/>
          </p:cNvSpPr>
          <p:nvPr>
            <p:ph idx="1"/>
          </p:nvPr>
        </p:nvSpPr>
        <p:spPr>
          <a:xfrm>
            <a:off x="685800" y="2209800"/>
            <a:ext cx="4671508" cy="3508977"/>
          </a:xfrm>
        </p:spPr>
        <p:txBody>
          <a:bodyPr/>
          <a:lstStyle/>
          <a:p>
            <a:r>
              <a:rPr lang="en-US" dirty="0"/>
              <a:t>A collapsed lung, or pneumothorax, is the collection of air in the space around the lungs. This buildup of air puts pressure on the lung, so it cannot expand as much as it normally does when you take a breath.</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8243" y="1828800"/>
            <a:ext cx="3328555" cy="406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2353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affected</a:t>
            </a:r>
            <a:endParaRPr lang="en-US" dirty="0"/>
          </a:p>
        </p:txBody>
      </p:sp>
      <p:sp>
        <p:nvSpPr>
          <p:cNvPr id="3" name="Content Placeholder 2"/>
          <p:cNvSpPr>
            <a:spLocks noGrp="1"/>
          </p:cNvSpPr>
          <p:nvPr>
            <p:ph idx="1"/>
          </p:nvPr>
        </p:nvSpPr>
        <p:spPr/>
        <p:txBody>
          <a:bodyPr/>
          <a:lstStyle/>
          <a:p>
            <a:r>
              <a:rPr lang="en-US" dirty="0" smtClean="0"/>
              <a:t>Lungs and chest cavity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819400"/>
            <a:ext cx="3429000" cy="320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162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a:t>
            </a:r>
            <a:endParaRPr lang="en-US" dirty="0"/>
          </a:p>
        </p:txBody>
      </p:sp>
      <p:sp>
        <p:nvSpPr>
          <p:cNvPr id="3" name="Content Placeholder 2"/>
          <p:cNvSpPr>
            <a:spLocks noGrp="1"/>
          </p:cNvSpPr>
          <p:nvPr>
            <p:ph idx="1"/>
          </p:nvPr>
        </p:nvSpPr>
        <p:spPr/>
        <p:txBody>
          <a:bodyPr/>
          <a:lstStyle/>
          <a:p>
            <a:r>
              <a:rPr lang="en-US" dirty="0"/>
              <a:t>It may be caused by a gunshot or knife wound to the chest, rib fracture, or certain medical procedures.</a:t>
            </a:r>
          </a:p>
          <a:p>
            <a:r>
              <a:rPr lang="en-US" dirty="0"/>
              <a:t>In some cases, a collapsed lung occurs without any cause. This is called a spontaneous pneumothorax. A small area in the lung that is filled with air, called a bleb, can rupture, sending air into the space around the lung.</a:t>
            </a:r>
          </a:p>
          <a:p>
            <a:endParaRPr lang="en-US" dirty="0"/>
          </a:p>
        </p:txBody>
      </p:sp>
    </p:spTree>
    <p:extLst>
      <p:ext uri="{BB962C8B-B14F-4D97-AF65-F5344CB8AC3E}">
        <p14:creationId xmlns:p14="http://schemas.microsoft.com/office/powerpoint/2010/main" val="1899301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85800"/>
            <a:ext cx="4876800" cy="5724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747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628" y="685800"/>
            <a:ext cx="7024744" cy="1143000"/>
          </a:xfrm>
        </p:spPr>
        <p:txBody>
          <a:bodyPr/>
          <a:lstStyle/>
          <a:p>
            <a:r>
              <a:rPr lang="en-US" dirty="0" smtClean="0"/>
              <a:t>More causes</a:t>
            </a:r>
            <a:endParaRPr lang="en-US" dirty="0"/>
          </a:p>
        </p:txBody>
      </p:sp>
      <p:sp>
        <p:nvSpPr>
          <p:cNvPr id="3" name="Content Placeholder 2"/>
          <p:cNvSpPr>
            <a:spLocks noGrp="1"/>
          </p:cNvSpPr>
          <p:nvPr>
            <p:ph idx="1"/>
          </p:nvPr>
        </p:nvSpPr>
        <p:spPr>
          <a:xfrm>
            <a:off x="990600" y="1752600"/>
            <a:ext cx="6777317" cy="3508977"/>
          </a:xfrm>
        </p:spPr>
        <p:txBody>
          <a:bodyPr/>
          <a:lstStyle/>
          <a:p>
            <a:r>
              <a:rPr lang="en-US" dirty="0"/>
              <a:t>Lung diseases such as COPD, asthma, cystic fibrosis, tuberculosis, and whooping cough also increase your risk for a collapsed lung.</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3150" y="3429000"/>
            <a:ext cx="4457700" cy="302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0229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r>
              <a:rPr lang="en-US" dirty="0" smtClean="0"/>
              <a:t>It may go away on its own (oxygen and rest)</a:t>
            </a:r>
          </a:p>
          <a:p>
            <a:r>
              <a:rPr lang="en-US" dirty="0" smtClean="0"/>
              <a:t>Using a needle to remove the air and allow the lung to fully expand</a:t>
            </a:r>
          </a:p>
          <a:p>
            <a:r>
              <a:rPr lang="en-US" dirty="0" smtClean="0"/>
              <a:t>If the case is severe, they may use a chest tube</a:t>
            </a:r>
          </a:p>
          <a:p>
            <a:r>
              <a:rPr lang="en-US" dirty="0" smtClean="0"/>
              <a:t>Lung surgery (Mike Morgan)</a:t>
            </a:r>
            <a:endParaRPr lang="en-US" dirty="0"/>
          </a:p>
        </p:txBody>
      </p:sp>
    </p:spTree>
    <p:extLst>
      <p:ext uri="{BB962C8B-B14F-4D97-AF65-F5344CB8AC3E}">
        <p14:creationId xmlns:p14="http://schemas.microsoft.com/office/powerpoint/2010/main" val="1034739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830" y="1375276"/>
            <a:ext cx="3429000" cy="3835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048" y="1616710"/>
            <a:ext cx="4105352" cy="335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004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a:t>
            </a:r>
            <a:endParaRPr lang="en-US" dirty="0"/>
          </a:p>
        </p:txBody>
      </p:sp>
      <p:sp>
        <p:nvSpPr>
          <p:cNvPr id="3" name="Content Placeholder 2"/>
          <p:cNvSpPr>
            <a:spLocks noGrp="1"/>
          </p:cNvSpPr>
          <p:nvPr>
            <p:ph idx="1"/>
          </p:nvPr>
        </p:nvSpPr>
        <p:spPr/>
        <p:txBody>
          <a:bodyPr/>
          <a:lstStyle/>
          <a:p>
            <a:r>
              <a:rPr lang="en-US" dirty="0"/>
              <a:t>Sometimes, a special chemical is placed into the area of the collapsed lung. This chemical causes a scar to form.</a:t>
            </a:r>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505199"/>
            <a:ext cx="4267200" cy="320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3200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TotalTime>
  <Words>288</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Pneumothorax</vt:lpstr>
      <vt:lpstr>What it is</vt:lpstr>
      <vt:lpstr>Part affected</vt:lpstr>
      <vt:lpstr>Causes</vt:lpstr>
      <vt:lpstr>PowerPoint Presentation</vt:lpstr>
      <vt:lpstr>More causes</vt:lpstr>
      <vt:lpstr>Treatment</vt:lpstr>
      <vt:lpstr>PowerPoint Presentation</vt:lpstr>
      <vt:lpstr>Pharmacology</vt:lpstr>
      <vt:lpstr>Progression of the disease</vt:lpstr>
      <vt:lpstr>Expected outcome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Pneumothorax</dc:title>
  <dc:creator>KAYLA A GIBBS (542)</dc:creator>
  <cp:lastModifiedBy>KAYLA A GIBBS (542)</cp:lastModifiedBy>
  <cp:revision>3</cp:revision>
  <dcterms:created xsi:type="dcterms:W3CDTF">2012-02-06T14:10:04Z</dcterms:created>
  <dcterms:modified xsi:type="dcterms:W3CDTF">2012-02-06T14:37:05Z</dcterms:modified>
</cp:coreProperties>
</file>